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3097645" y="4422967"/>
            <a:ext cx="2057400" cy="4114800"/>
          </a:xfrm>
          <a:custGeom>
            <a:avLst/>
            <a:gdLst/>
            <a:ahLst/>
            <a:cxnLst/>
            <a:rect l="l" t="t" r="r" b="b"/>
            <a:pathLst>
              <a:path w="2057400" h="4114800">
                <a:moveTo>
                  <a:pt x="0" y="0"/>
                </a:moveTo>
                <a:lnTo>
                  <a:pt x="2057400" y="0"/>
                </a:lnTo>
                <a:lnTo>
                  <a:pt x="2057400" y="4114800"/>
                </a:lnTo>
                <a:lnTo>
                  <a:pt x="0" y="411480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3: Your Perfect Traffic Foundation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697475"/>
            <a:ext cx="15939356" cy="64249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Before you start driving traffic, you need a solid foundation. If visitors arrive and don’t understand who you are or what you offer, they’ll leave. A simple setup ensures every click counts.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Step 1: Define Your Audience</a:t>
            </a:r>
          </a:p>
          <a:p>
            <a:pPr algn="l">
              <a:lnSpc>
                <a:spcPts val="3919"/>
              </a:lnSpc>
            </a:pPr>
            <a:r>
              <a:rPr lang="en-US" sz="2799" dirty="0">
                <a:solidFill>
                  <a:srgbClr val="FFFFFF"/>
                </a:solidFill>
                <a:latin typeface="Muli"/>
                <a:ea typeface="Muli"/>
                <a:cs typeface="Muli"/>
                <a:sym typeface="Muli"/>
              </a:rPr>
              <a:t>Traffic only matters if it’s the right people. Ask yourself: Who am I trying to reach? What problem do they want solved? Where do they spend time online? Clarity here saves you from wasting effort on platforms or content that don’t connect.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Step 2: Clarify Your Message</a:t>
            </a:r>
          </a:p>
          <a:p>
            <a:pPr algn="l">
              <a:lnSpc>
                <a:spcPts val="3919"/>
              </a:lnSpc>
            </a:pPr>
            <a:r>
              <a:rPr lang="en-US" sz="2799" dirty="0">
                <a:solidFill>
                  <a:srgbClr val="FFFFFF"/>
                </a:solidFill>
                <a:latin typeface="Muli"/>
                <a:ea typeface="Muli"/>
                <a:cs typeface="Muli"/>
                <a:sym typeface="Muli"/>
              </a:rPr>
              <a:t>Your audience should know instantly what you do. A simple formula works: I help [who] do [what] so they can [result]. Example: “I help busy parents lose weight with 10-minute home workouts.” This line should appear on your profiles, website, and content.</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500"/>
                                        <p:tgtEl>
                                          <p:spTgt spid="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fade">
                                      <p:cBhvr>
                                        <p:cTn id="27"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449613"/>
            <a:ext cx="16125715" cy="64249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Step 3: Optimize Your Home Base</a:t>
            </a:r>
          </a:p>
          <a:p>
            <a:pPr algn="l">
              <a:lnSpc>
                <a:spcPts val="3919"/>
              </a:lnSpc>
            </a:pPr>
            <a:r>
              <a:rPr lang="en-US" sz="2799" dirty="0">
                <a:solidFill>
                  <a:srgbClr val="000000"/>
                </a:solidFill>
                <a:latin typeface="Muli"/>
                <a:ea typeface="Muli"/>
                <a:cs typeface="Muli"/>
                <a:sym typeface="Muli"/>
              </a:rPr>
              <a:t>Your home base could be a website, landing page, or even a social media profile if you’re starting out. It should include:</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A clear headline that explains what you do</a:t>
            </a:r>
          </a:p>
          <a:p>
            <a:pPr marL="604519" lvl="1" indent="-302260" algn="l">
              <a:lnSpc>
                <a:spcPts val="3919"/>
              </a:lnSpc>
              <a:buFont typeface="Arial"/>
              <a:buChar char="•"/>
            </a:pPr>
            <a:r>
              <a:rPr lang="en-US" sz="2799" dirty="0">
                <a:solidFill>
                  <a:srgbClr val="000000"/>
                </a:solidFill>
                <a:latin typeface="Muli"/>
                <a:ea typeface="Muli"/>
                <a:cs typeface="Muli"/>
                <a:sym typeface="Muli"/>
              </a:rPr>
              <a:t>A simple call-to-action (download, follow, book a call)</a:t>
            </a:r>
          </a:p>
          <a:p>
            <a:pPr marL="604519" lvl="1" indent="-302260" algn="l">
              <a:lnSpc>
                <a:spcPts val="3919"/>
              </a:lnSpc>
              <a:buFont typeface="Arial"/>
              <a:buChar char="•"/>
            </a:pPr>
            <a:r>
              <a:rPr lang="en-US" sz="2799" dirty="0">
                <a:solidFill>
                  <a:srgbClr val="000000"/>
                </a:solidFill>
                <a:latin typeface="Muli"/>
                <a:ea typeface="Muli"/>
                <a:cs typeface="Muli"/>
                <a:sym typeface="Muli"/>
              </a:rPr>
              <a:t>A way to capture leads, like an email form or freebie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Step 4: Focus on One Primary Channel</a:t>
            </a:r>
          </a:p>
          <a:p>
            <a:pPr algn="l">
              <a:lnSpc>
                <a:spcPts val="3919"/>
              </a:lnSpc>
            </a:pPr>
            <a:r>
              <a:rPr lang="en-US" sz="2799" dirty="0">
                <a:solidFill>
                  <a:srgbClr val="000000"/>
                </a:solidFill>
                <a:latin typeface="Muli"/>
                <a:ea typeface="Muli"/>
                <a:cs typeface="Muli"/>
                <a:sym typeface="Muli"/>
              </a:rPr>
              <a:t>Many people spread themselves thin across too many platforms. Instead, focus on one main channel where your audience is most active. If you love video, maybe that’s YouTube. If you prefer writing, maybe it’s LinkedIn. Starting with one platform lets you grow faster.</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fade">
                                      <p:cBhvr>
                                        <p:cTn id="31"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960034" y="2499508"/>
            <a:ext cx="15939356" cy="39484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Step 5: Create a Lead Magnet</a:t>
            </a:r>
          </a:p>
          <a:p>
            <a:pPr algn="l">
              <a:lnSpc>
                <a:spcPts val="3919"/>
              </a:lnSpc>
            </a:pPr>
            <a:r>
              <a:rPr lang="en-US" sz="2799" dirty="0">
                <a:solidFill>
                  <a:srgbClr val="FFFFFF"/>
                </a:solidFill>
                <a:latin typeface="Muli"/>
                <a:ea typeface="Muli"/>
                <a:cs typeface="Muli"/>
                <a:sym typeface="Muli"/>
              </a:rPr>
              <a:t>Traffic without conversion is wasted. Offer something valuable for free to capture email addresses. A checklist, template, or mini-guide is enough. Keep it short, specific, and useful.</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Step 6: Always Have a Call-to-Action</a:t>
            </a:r>
          </a:p>
          <a:p>
            <a:pPr algn="l">
              <a:lnSpc>
                <a:spcPts val="3919"/>
              </a:lnSpc>
            </a:pPr>
            <a:r>
              <a:rPr lang="en-US" sz="2799" dirty="0">
                <a:solidFill>
                  <a:srgbClr val="FFFFFF"/>
                </a:solidFill>
                <a:latin typeface="Muli"/>
                <a:ea typeface="Muli"/>
                <a:cs typeface="Muli"/>
                <a:sym typeface="Muli"/>
              </a:rPr>
              <a:t>Every piece of traffic should lead somewhere. Whether it’s “download the guide,” “join my list,” or “follow for more,” give people the next step. Without direction, visitors disappear.</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407160"/>
            <a:ext cx="16125715" cy="74155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The 60-Minute Setup</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You don’t need weeks to set this up. In one hour, you can:</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Spend 15 minutes defining your audience and message</a:t>
            </a:r>
          </a:p>
          <a:p>
            <a:pPr marL="604519" lvl="1" indent="-302260" algn="l">
              <a:lnSpc>
                <a:spcPts val="3919"/>
              </a:lnSpc>
              <a:buFont typeface="Arial"/>
              <a:buChar char="•"/>
            </a:pPr>
            <a:r>
              <a:rPr lang="en-US" sz="2799" dirty="0">
                <a:solidFill>
                  <a:srgbClr val="000000"/>
                </a:solidFill>
                <a:latin typeface="Muli"/>
                <a:ea typeface="Muli"/>
                <a:cs typeface="Muli"/>
                <a:sym typeface="Muli"/>
              </a:rPr>
              <a:t>Spend 30 minutes optimizing your website or profile</a:t>
            </a:r>
          </a:p>
          <a:p>
            <a:pPr marL="604519" lvl="1" indent="-302260" algn="l">
              <a:lnSpc>
                <a:spcPts val="3919"/>
              </a:lnSpc>
              <a:buFont typeface="Arial"/>
              <a:buChar char="•"/>
            </a:pPr>
            <a:r>
              <a:rPr lang="en-US" sz="2799" dirty="0">
                <a:solidFill>
                  <a:srgbClr val="000000"/>
                </a:solidFill>
                <a:latin typeface="Muli"/>
                <a:ea typeface="Muli"/>
                <a:cs typeface="Muli"/>
                <a:sym typeface="Muli"/>
              </a:rPr>
              <a:t>Spend 15 minutes creating a simple lead magnet or call-to-action</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That’s enough to ensure your traffic has somewhere meaningful to go.</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Traffic is only powerful if it converts. With a clear audience, message, home base, lead magnet, and call-to-action, you’re ready to turn visitors into leads and customers.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Next, we’ll dive into social media hacks you can use for fast, free traffic wins.</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Effect transition="in" filter="fade">
                                      <p:cBhvr>
                                        <p:cTn id="15" dur="500"/>
                                        <p:tgtEl>
                                          <p:spTgt spid="5">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5" end="5"/>
                                            </p:txEl>
                                          </p:spTgt>
                                        </p:tgtEl>
                                        <p:attrNameLst>
                                          <p:attrName>style.visibility</p:attrName>
                                        </p:attrNameLst>
                                      </p:cBhvr>
                                      <p:to>
                                        <p:strVal val="visible"/>
                                      </p:to>
                                    </p:set>
                                    <p:animEffect transition="in" filter="fade">
                                      <p:cBhvr>
                                        <p:cTn id="18" dur="500"/>
                                        <p:tgtEl>
                                          <p:spTgt spid="5">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500"/>
                                        <p:tgtEl>
                                          <p:spTgt spid="5">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8" end="8"/>
                                            </p:txEl>
                                          </p:spTgt>
                                        </p:tgtEl>
                                        <p:attrNameLst>
                                          <p:attrName>style.visibility</p:attrName>
                                        </p:attrNameLst>
                                      </p:cBhvr>
                                      <p:to>
                                        <p:strVal val="visible"/>
                                      </p:to>
                                    </p:set>
                                    <p:animEffect transition="in" filter="fade">
                                      <p:cBhvr>
                                        <p:cTn id="26" dur="500"/>
                                        <p:tgtEl>
                                          <p:spTgt spid="5">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10" end="10"/>
                                            </p:txEl>
                                          </p:spTgt>
                                        </p:tgtEl>
                                        <p:attrNameLst>
                                          <p:attrName>style.visibility</p:attrName>
                                        </p:attrNameLst>
                                      </p:cBhvr>
                                      <p:to>
                                        <p:strVal val="visible"/>
                                      </p:to>
                                    </p:set>
                                    <p:animEffect transition="in" filter="fade">
                                      <p:cBhvr>
                                        <p:cTn id="31" dur="500"/>
                                        <p:tgtEl>
                                          <p:spTgt spid="5">
                                            <p:txEl>
                                              <p:pRg st="10" end="1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12" end="12"/>
                                            </p:txEl>
                                          </p:spTgt>
                                        </p:tgtEl>
                                        <p:attrNameLst>
                                          <p:attrName>style.visibility</p:attrName>
                                        </p:attrNameLst>
                                      </p:cBhvr>
                                      <p:to>
                                        <p:strVal val="visible"/>
                                      </p:to>
                                    </p:set>
                                    <p:animEffect transition="in" filter="fade">
                                      <p:cBhvr>
                                        <p:cTn id="36"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480</Words>
  <Application>Microsoft Office PowerPoint</Application>
  <PresentationFormat>Custom</PresentationFormat>
  <Paragraphs>35</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Muli Bold</vt:lpstr>
      <vt:lpstr>Muli</vt:lpstr>
      <vt:lpstr>Calibri</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3</dc:title>
  <cp:lastModifiedBy>Raj Sidhu</cp:lastModifiedBy>
  <cp:revision>2</cp:revision>
  <dcterms:created xsi:type="dcterms:W3CDTF">2006-08-16T00:00:00Z</dcterms:created>
  <dcterms:modified xsi:type="dcterms:W3CDTF">2025-08-21T11:00:27Z</dcterms:modified>
  <dc:identifier>DAGwsk9hpwg</dc:identifier>
</cp:coreProperties>
</file>